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62" r:id="rId5"/>
    <p:sldId id="259" r:id="rId6"/>
    <p:sldId id="260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44DB-C1FD-4A10-B524-82E6CE70DE07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DD78-6111-47AD-A634-30377BD27AC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44DB-C1FD-4A10-B524-82E6CE70DE07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DD78-6111-47AD-A634-30377BD27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44DB-C1FD-4A10-B524-82E6CE70DE07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DD78-6111-47AD-A634-30377BD27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44DB-C1FD-4A10-B524-82E6CE70DE07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DD78-6111-47AD-A634-30377BD27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44DB-C1FD-4A10-B524-82E6CE70DE07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DD78-6111-47AD-A634-30377BD27AC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44DB-C1FD-4A10-B524-82E6CE70DE07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DD78-6111-47AD-A634-30377BD27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44DB-C1FD-4A10-B524-82E6CE70DE07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DD78-6111-47AD-A634-30377BD27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44DB-C1FD-4A10-B524-82E6CE70DE07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DD78-6111-47AD-A634-30377BD27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44DB-C1FD-4A10-B524-82E6CE70DE07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DD78-6111-47AD-A634-30377BD27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44DB-C1FD-4A10-B524-82E6CE70DE07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DD78-6111-47AD-A634-30377BD27A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44DB-C1FD-4A10-B524-82E6CE70DE07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40DD78-6111-47AD-A634-30377BD27AC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2B44DB-C1FD-4A10-B524-82E6CE70DE07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40DD78-6111-47AD-A634-30377BD27AC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i-IN" dirty="0" smtClean="0"/>
              <a:t>तुलसी दास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7854696" cy="1399736"/>
          </a:xfrm>
        </p:spPr>
        <p:txBody>
          <a:bodyPr/>
          <a:lstStyle/>
          <a:p>
            <a:pPr algn="ctr"/>
            <a:r>
              <a:rPr lang="hi-IN" dirty="0" smtClean="0"/>
              <a:t>तुलसी का समन्वयवाद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तुलसी का समन्वयवाद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pPr>
              <a:buNone/>
            </a:pPr>
            <a:r>
              <a:rPr lang="hi-IN" dirty="0" smtClean="0"/>
              <a:t>तुलसी अपने समन्वयवादी दृष्टिकोण के कारण </a:t>
            </a:r>
            <a:r>
              <a:rPr lang="hi-IN" dirty="0" smtClean="0"/>
              <a:t>लोकनायक</a:t>
            </a:r>
            <a:r>
              <a:rPr lang="en-US" dirty="0" smtClean="0"/>
              <a:t> </a:t>
            </a:r>
            <a:r>
              <a:rPr lang="hi-IN" dirty="0" smtClean="0"/>
              <a:t>कहे </a:t>
            </a:r>
            <a:r>
              <a:rPr lang="hi-IN" dirty="0" smtClean="0"/>
              <a:t>जाते </a:t>
            </a:r>
            <a:r>
              <a:rPr lang="hi-IN" dirty="0" smtClean="0"/>
              <a:t>हैं। </a:t>
            </a:r>
            <a:r>
              <a:rPr lang="hi-IN" dirty="0" smtClean="0"/>
              <a:t>भगवान बुद्ध के बाद उन्हें सबसे बड़ा लोकनायक माना जाता है । तुलसी के समन्वयवाद को निम्न लिखित बिँदुओँ के रूप में देखा जा सकता है :-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तुलसी का समन्वयवाद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pPr>
              <a:buNone/>
            </a:pPr>
            <a:r>
              <a:rPr lang="hi-IN" b="1" dirty="0" smtClean="0">
                <a:solidFill>
                  <a:schemeClr val="tx2">
                    <a:lumMod val="75000"/>
                  </a:schemeClr>
                </a:solidFill>
              </a:rPr>
              <a:t>१</a:t>
            </a:r>
            <a:r>
              <a:rPr lang="hi-IN" dirty="0" smtClean="0"/>
              <a:t> </a:t>
            </a:r>
            <a:r>
              <a:rPr lang="hi-IN" b="1" dirty="0" smtClean="0">
                <a:solidFill>
                  <a:schemeClr val="tx2">
                    <a:lumMod val="75000"/>
                  </a:schemeClr>
                </a:solidFill>
              </a:rPr>
              <a:t>धार्मिक क्षेत्र में समन्वय </a:t>
            </a:r>
          </a:p>
          <a:p>
            <a:pPr>
              <a:buNone/>
            </a:pPr>
            <a:r>
              <a:rPr lang="hi-IN" dirty="0" smtClean="0"/>
              <a:t>   क) शैव  और वैष्णव का समनवय </a:t>
            </a:r>
          </a:p>
          <a:p>
            <a:pPr>
              <a:buNone/>
            </a:pPr>
            <a:r>
              <a:rPr lang="hi-IN" dirty="0" smtClean="0"/>
              <a:t>   ख) वैष्णव और शाक्त का समनवय</a:t>
            </a:r>
          </a:p>
          <a:p>
            <a:pPr>
              <a:buNone/>
            </a:pPr>
            <a:r>
              <a:rPr lang="hi-IN" dirty="0" smtClean="0"/>
              <a:t>   ग) राम भक्ति और पुष्टि मार्ग का समनवय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तुलसी का समन्वयवाद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pPr>
              <a:buNone/>
            </a:pPr>
            <a:r>
              <a:rPr lang="hi-IN" b="1" dirty="0" smtClean="0">
                <a:solidFill>
                  <a:schemeClr val="tx2">
                    <a:lumMod val="75000"/>
                  </a:schemeClr>
                </a:solidFill>
              </a:rPr>
              <a:t>२ दार्शनिक  क्षेत्र में समन्वय </a:t>
            </a:r>
            <a:endParaRPr lang="hi-IN" dirty="0" smtClean="0"/>
          </a:p>
          <a:p>
            <a:pPr>
              <a:buNone/>
            </a:pPr>
            <a:r>
              <a:rPr lang="hi-IN" dirty="0" smtClean="0"/>
              <a:t>    क) द्वैत - अद्वैत का समन्वय</a:t>
            </a:r>
          </a:p>
          <a:p>
            <a:pPr>
              <a:buNone/>
            </a:pPr>
            <a:r>
              <a:rPr lang="hi-IN" dirty="0" smtClean="0"/>
              <a:t>    ख) </a:t>
            </a:r>
            <a:r>
              <a:rPr lang="hi-IN" dirty="0" smtClean="0"/>
              <a:t>द्वैत </a:t>
            </a:r>
            <a:r>
              <a:rPr lang="hi-IN" dirty="0" smtClean="0"/>
              <a:t>- विशिष्टाद्वैत  का  </a:t>
            </a:r>
            <a:r>
              <a:rPr lang="hi-IN" dirty="0" smtClean="0"/>
              <a:t>समन्वय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</a:t>
            </a:r>
            <a:r>
              <a:rPr lang="hi-IN" dirty="0" smtClean="0"/>
              <a:t>ग) </a:t>
            </a:r>
            <a:r>
              <a:rPr lang="hi-IN" dirty="0" smtClean="0"/>
              <a:t>सगुण - निर्गुण का समन्वय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तुलसी का समन्वयवाद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505200"/>
          </a:xfrm>
        </p:spPr>
        <p:txBody>
          <a:bodyPr/>
          <a:lstStyle/>
          <a:p>
            <a:pPr>
              <a:buNone/>
            </a:pPr>
            <a:r>
              <a:rPr lang="hi-IN" b="1" dirty="0" smtClean="0">
                <a:solidFill>
                  <a:schemeClr val="tx2">
                    <a:lumMod val="75000"/>
                  </a:schemeClr>
                </a:solidFill>
              </a:rPr>
              <a:t>३ राजनीतिक  क्षेत्र में समनवय </a:t>
            </a:r>
          </a:p>
          <a:p>
            <a:pPr>
              <a:buNone/>
            </a:pPr>
            <a:r>
              <a:rPr lang="hi-IN" dirty="0" smtClean="0"/>
              <a:t>    क) नर एवं नारायण का समनवय </a:t>
            </a:r>
          </a:p>
          <a:p>
            <a:pPr>
              <a:buNone/>
            </a:pPr>
            <a:r>
              <a:rPr lang="hi-IN" dirty="0" smtClean="0"/>
              <a:t>    ख) भाग्य और पुरुषार्थ में समन्वय </a:t>
            </a:r>
          </a:p>
          <a:p>
            <a:pPr>
              <a:buNone/>
            </a:pPr>
            <a:r>
              <a:rPr lang="hi-IN" dirty="0" smtClean="0"/>
              <a:t>    </a:t>
            </a:r>
            <a:r>
              <a:rPr lang="hi-IN" dirty="0" smtClean="0"/>
              <a:t>ग) </a:t>
            </a:r>
            <a:r>
              <a:rPr lang="hi-IN" dirty="0" smtClean="0"/>
              <a:t>पारिवारिक क्षेत्र में समन्वय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तुलसी का समन्वयवाद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81400"/>
          </a:xfrm>
        </p:spPr>
        <p:txBody>
          <a:bodyPr/>
          <a:lstStyle/>
          <a:p>
            <a:pPr>
              <a:buNone/>
            </a:pPr>
            <a:r>
              <a:rPr lang="hi-IN" b="1" dirty="0" smtClean="0">
                <a:solidFill>
                  <a:schemeClr val="tx2">
                    <a:lumMod val="75000"/>
                  </a:schemeClr>
                </a:solidFill>
              </a:rPr>
              <a:t>४ साहित्य के क्षेत्र में समनवय </a:t>
            </a:r>
          </a:p>
          <a:p>
            <a:pPr>
              <a:buNone/>
            </a:pPr>
            <a:r>
              <a:rPr lang="hi-IN" dirty="0" smtClean="0"/>
              <a:t>    क) भाव के क्षेत्र में समन्वय </a:t>
            </a:r>
          </a:p>
          <a:p>
            <a:pPr>
              <a:buNone/>
            </a:pPr>
            <a:r>
              <a:rPr lang="hi-IN" dirty="0" smtClean="0"/>
              <a:t>    ख) भाषा </a:t>
            </a:r>
            <a:r>
              <a:rPr lang="hi-IN" dirty="0" smtClean="0"/>
              <a:t>में </a:t>
            </a:r>
            <a:r>
              <a:rPr lang="hi-IN" dirty="0" smtClean="0"/>
              <a:t>समन्वय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</a:t>
            </a:r>
            <a:r>
              <a:rPr lang="hi-IN" dirty="0" smtClean="0"/>
              <a:t>ग</a:t>
            </a:r>
            <a:r>
              <a:rPr lang="hi-IN" dirty="0" smtClean="0"/>
              <a:t>) छंद में समन्वय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7851648" cy="2667000"/>
          </a:xfrm>
        </p:spPr>
        <p:txBody>
          <a:bodyPr/>
          <a:lstStyle/>
          <a:p>
            <a:pPr algn="ctr"/>
            <a:r>
              <a:rPr lang="hi-IN" dirty="0" smtClean="0"/>
              <a:t>समाप्त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173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तुलसी दास </vt:lpstr>
      <vt:lpstr>तुलसी का समन्वयवाद</vt:lpstr>
      <vt:lpstr>तुलसी का समन्वयवाद</vt:lpstr>
      <vt:lpstr>तुलसी का समन्वयवाद</vt:lpstr>
      <vt:lpstr>तुलसी का समन्वयवाद</vt:lpstr>
      <vt:lpstr>तुलसी का समन्वयवाद</vt:lpstr>
      <vt:lpstr>समाप्त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तुलसी दास</dc:title>
  <dc:creator>Dr. J.P. Narayan</dc:creator>
  <cp:lastModifiedBy>Dr. J.P. Narayan</cp:lastModifiedBy>
  <cp:revision>7</cp:revision>
  <dcterms:created xsi:type="dcterms:W3CDTF">2019-01-05T11:37:57Z</dcterms:created>
  <dcterms:modified xsi:type="dcterms:W3CDTF">2019-01-05T12:23:40Z</dcterms:modified>
</cp:coreProperties>
</file>